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02" r:id="rId1"/>
  </p:sldMasterIdLst>
  <p:notesMasterIdLst>
    <p:notesMasterId r:id="rId29"/>
  </p:notesMasterIdLst>
  <p:sldIdLst>
    <p:sldId id="413" r:id="rId2"/>
    <p:sldId id="414" r:id="rId3"/>
    <p:sldId id="415" r:id="rId4"/>
    <p:sldId id="416" r:id="rId5"/>
    <p:sldId id="417" r:id="rId6"/>
    <p:sldId id="418" r:id="rId7"/>
    <p:sldId id="419" r:id="rId8"/>
    <p:sldId id="420" r:id="rId9"/>
    <p:sldId id="421" r:id="rId10"/>
    <p:sldId id="422" r:id="rId11"/>
    <p:sldId id="423" r:id="rId12"/>
    <p:sldId id="424" r:id="rId13"/>
    <p:sldId id="425" r:id="rId14"/>
    <p:sldId id="428" r:id="rId15"/>
    <p:sldId id="429" r:id="rId16"/>
    <p:sldId id="430" r:id="rId17"/>
    <p:sldId id="442" r:id="rId18"/>
    <p:sldId id="443" r:id="rId19"/>
    <p:sldId id="444" r:id="rId20"/>
    <p:sldId id="445" r:id="rId21"/>
    <p:sldId id="446" r:id="rId22"/>
    <p:sldId id="426" r:id="rId23"/>
    <p:sldId id="427" r:id="rId24"/>
    <p:sldId id="432" r:id="rId25"/>
    <p:sldId id="433" r:id="rId26"/>
    <p:sldId id="434" r:id="rId27"/>
    <p:sldId id="447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56" userDrawn="1">
          <p15:clr>
            <a:srgbClr val="A4A3A4"/>
          </p15:clr>
        </p15:guide>
        <p15:guide id="2" pos="2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37573A"/>
    <a:srgbClr val="325035"/>
    <a:srgbClr val="2F4B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502" autoAdjust="0"/>
    <p:restoredTop sz="91370" autoAdjust="0"/>
  </p:normalViewPr>
  <p:slideViewPr>
    <p:cSldViewPr snapToGrid="0">
      <p:cViewPr varScale="1">
        <p:scale>
          <a:sx n="66" d="100"/>
          <a:sy n="66" d="100"/>
        </p:scale>
        <p:origin x="-1032" y="-114"/>
      </p:cViewPr>
      <p:guideLst>
        <p:guide orient="horz" pos="1656"/>
        <p:guide pos="264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3175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30B19-302D-4A04-A6B9-E9BB8AE4FCC2}" type="datetimeFigureOut">
              <a:rPr lang="en-US" smtClean="0"/>
              <a:t>1/18/2026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8A9F21-7D6D-4A4D-A23E-D7E880285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2353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3"/>
          </a:xfrm>
        </p:spPr>
        <p:txBody>
          <a:bodyPr/>
          <a:lstStyle>
            <a:lvl1pPr marL="0" indent="0" algn="ctr">
              <a:buNone/>
              <a:defRPr sz="1200"/>
            </a:lvl1pPr>
            <a:lvl2pPr marL="228600" indent="0" algn="ctr">
              <a:buNone/>
              <a:defRPr sz="1000"/>
            </a:lvl2pPr>
            <a:lvl3pPr marL="457200" indent="0" algn="ctr">
              <a:buNone/>
              <a:defRPr sz="900"/>
            </a:lvl3pPr>
            <a:lvl4pPr marL="685800" indent="0" algn="ctr">
              <a:buNone/>
              <a:defRPr sz="800"/>
            </a:lvl4pPr>
            <a:lvl5pPr marL="914400" indent="0" algn="ctr">
              <a:buNone/>
              <a:defRPr sz="800"/>
            </a:lvl5pPr>
            <a:lvl6pPr marL="1143000" indent="0" algn="ctr">
              <a:buNone/>
              <a:defRPr sz="800"/>
            </a:lvl6pPr>
            <a:lvl7pPr marL="1371600" indent="0" algn="ctr">
              <a:buNone/>
              <a:defRPr sz="800"/>
            </a:lvl7pPr>
            <a:lvl8pPr marL="1600200" indent="0" algn="ctr">
              <a:buNone/>
              <a:defRPr sz="800"/>
            </a:lvl8pPr>
            <a:lvl9pPr marL="1828800" indent="0" algn="ctr">
              <a:buNone/>
              <a:defRPr sz="8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41312A1-9B94-492B-9632-12816CC820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1047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100D605-A3A5-49F2-AFE4-777597457C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8093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35913" y="178594"/>
            <a:ext cx="1839119" cy="57864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16969" y="178594"/>
            <a:ext cx="5442744" cy="57864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8AFC7B2-6202-4DAE-A3EB-DB12F7B0F3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1521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D671C33-AB43-4EEF-B826-F463CEF291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0649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8"/>
          </a:xfrm>
        </p:spPr>
        <p:txBody>
          <a:bodyPr anchor="b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8"/>
          </a:xfrm>
        </p:spPr>
        <p:txBody>
          <a:bodyPr/>
          <a:lstStyle>
            <a:lvl1pPr marL="0" indent="0">
              <a:buNone/>
              <a:defRPr sz="1200"/>
            </a:lvl1pPr>
            <a:lvl2pPr marL="228600" indent="0">
              <a:buNone/>
              <a:defRPr sz="1000"/>
            </a:lvl2pPr>
            <a:lvl3pPr marL="457200" indent="0">
              <a:buNone/>
              <a:defRPr sz="900"/>
            </a:lvl3pPr>
            <a:lvl4pPr marL="685800" indent="0">
              <a:buNone/>
              <a:defRPr sz="800"/>
            </a:lvl4pPr>
            <a:lvl5pPr marL="914400" indent="0">
              <a:buNone/>
              <a:defRPr sz="800"/>
            </a:lvl5pPr>
            <a:lvl6pPr marL="1143000" indent="0">
              <a:buNone/>
              <a:defRPr sz="800"/>
            </a:lvl6pPr>
            <a:lvl7pPr marL="1371600" indent="0">
              <a:buNone/>
              <a:defRPr sz="800"/>
            </a:lvl7pPr>
            <a:lvl8pPr marL="1600200" indent="0">
              <a:buNone/>
              <a:defRPr sz="800"/>
            </a:lvl8pPr>
            <a:lvl9pPr marL="1828800" indent="0">
              <a:buNone/>
              <a:defRPr sz="8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D6E5904-3250-40B5-BAC1-0A935585CC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0082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16969" y="1946275"/>
            <a:ext cx="3640931" cy="40187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34100" y="1946275"/>
            <a:ext cx="3640932" cy="40187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B34435A-95B6-4199-814A-02A5FD0EB6F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4145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7" y="1681163"/>
            <a:ext cx="5157788" cy="82391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7" y="2505075"/>
            <a:ext cx="515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8600" indent="0">
              <a:buNone/>
              <a:defRPr sz="1000" b="1"/>
            </a:lvl2pPr>
            <a:lvl3pPr marL="457200" indent="0">
              <a:buNone/>
              <a:defRPr sz="900" b="1"/>
            </a:lvl3pPr>
            <a:lvl4pPr marL="685800" indent="0">
              <a:buNone/>
              <a:defRPr sz="800" b="1"/>
            </a:lvl4pPr>
            <a:lvl5pPr marL="914400" indent="0">
              <a:buNone/>
              <a:defRPr sz="800" b="1"/>
            </a:lvl5pPr>
            <a:lvl6pPr marL="1143000" indent="0">
              <a:buNone/>
              <a:defRPr sz="800" b="1"/>
            </a:lvl6pPr>
            <a:lvl7pPr marL="1371600" indent="0">
              <a:buNone/>
              <a:defRPr sz="800" b="1"/>
            </a:lvl7pPr>
            <a:lvl8pPr marL="1600200" indent="0">
              <a:buNone/>
              <a:defRPr sz="800" b="1"/>
            </a:lvl8pPr>
            <a:lvl9pPr marL="1828800" indent="0">
              <a:buNone/>
              <a:defRPr sz="8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A7D0540-08F9-45B2-9031-B72B33A513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0406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26757F-CCC1-49D5-8B55-29AB6D36DD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5293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A3DA7AD-7C52-4CC5-A888-9AC9909476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5783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8" cy="160020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8" cy="3811588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8A86D4D-7850-4B68-A0B3-32B117B9F7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3883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8" cy="1600200"/>
          </a:xfrm>
        </p:spPr>
        <p:txBody>
          <a:bodyPr anchor="b"/>
          <a:lstStyle>
            <a:lvl1pPr>
              <a:defRPr sz="1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1600"/>
            </a:lvl1pPr>
            <a:lvl2pPr marL="228600" indent="0">
              <a:buNone/>
              <a:defRPr sz="1400"/>
            </a:lvl2pPr>
            <a:lvl3pPr marL="457200" indent="0">
              <a:buNone/>
              <a:defRPr sz="1200"/>
            </a:lvl3pPr>
            <a:lvl4pPr marL="685800" indent="0">
              <a:buNone/>
              <a:defRPr sz="1000"/>
            </a:lvl4pPr>
            <a:lvl5pPr marL="914400" indent="0">
              <a:buNone/>
              <a:defRPr sz="1000"/>
            </a:lvl5pPr>
            <a:lvl6pPr marL="1143000" indent="0">
              <a:buNone/>
              <a:defRPr sz="1000"/>
            </a:lvl6pPr>
            <a:lvl7pPr marL="1371600" indent="0">
              <a:buNone/>
              <a:defRPr sz="1000"/>
            </a:lvl7pPr>
            <a:lvl8pPr marL="1600200" indent="0">
              <a:buNone/>
              <a:defRPr sz="1000"/>
            </a:lvl8pPr>
            <a:lvl9pPr marL="1828800" indent="0">
              <a:buNone/>
              <a:defRPr sz="1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8" cy="3811588"/>
          </a:xfrm>
        </p:spPr>
        <p:txBody>
          <a:bodyPr/>
          <a:lstStyle>
            <a:lvl1pPr marL="0" indent="0">
              <a:buNone/>
              <a:defRPr sz="800"/>
            </a:lvl1pPr>
            <a:lvl2pPr marL="228600" indent="0">
              <a:buNone/>
              <a:defRPr sz="700"/>
            </a:lvl2pPr>
            <a:lvl3pPr marL="457200" indent="0">
              <a:buNone/>
              <a:defRPr sz="600"/>
            </a:lvl3pPr>
            <a:lvl4pPr marL="685800" indent="0">
              <a:buNone/>
              <a:defRPr sz="500"/>
            </a:lvl4pPr>
            <a:lvl5pPr marL="914400" indent="0">
              <a:buNone/>
              <a:defRPr sz="500"/>
            </a:lvl5pPr>
            <a:lvl6pPr marL="1143000" indent="0">
              <a:buNone/>
              <a:defRPr sz="500"/>
            </a:lvl6pPr>
            <a:lvl7pPr marL="1371600" indent="0">
              <a:buNone/>
              <a:defRPr sz="500"/>
            </a:lvl7pPr>
            <a:lvl8pPr marL="1600200" indent="0">
              <a:buNone/>
              <a:defRPr sz="500"/>
            </a:lvl8pPr>
            <a:lvl9pPr marL="1828800" indent="0">
              <a:buNone/>
              <a:defRPr sz="5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DA5DC86-44D6-4972-B489-AF21CBDE8E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5559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/>
          </p:cNvSpPr>
          <p:nvPr>
            <p:ph type="title"/>
          </p:nvPr>
        </p:nvSpPr>
        <p:spPr bwMode="auto">
          <a:xfrm>
            <a:off x="2416969" y="178594"/>
            <a:ext cx="7358063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71437" tIns="71437" rIns="71437" bIns="714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charset="0"/>
              </a:rPr>
              <a:t>Click to edit Master title style</a:t>
            </a:r>
          </a:p>
        </p:txBody>
      </p:sp>
      <p:sp>
        <p:nvSpPr>
          <p:cNvPr id="1026" name="Rectangle 2"/>
          <p:cNvSpPr>
            <a:spLocks noGrp="1"/>
          </p:cNvSpPr>
          <p:nvPr>
            <p:ph type="body" idx="1"/>
          </p:nvPr>
        </p:nvSpPr>
        <p:spPr bwMode="auto">
          <a:xfrm>
            <a:off x="2416969" y="1946275"/>
            <a:ext cx="7358063" cy="40187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71437" tIns="71437" rIns="71437" bIns="7143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Gill Sans" charset="0"/>
              </a:rPr>
              <a:t>Second level</a:t>
            </a:r>
          </a:p>
          <a:p>
            <a:pPr lvl="2"/>
            <a:r>
              <a:rPr lang="en-US" altLang="en-US">
                <a:sym typeface="Gill Sans" charset="0"/>
              </a:rPr>
              <a:t>Third level</a:t>
            </a:r>
          </a:p>
          <a:p>
            <a:pPr lvl="3"/>
            <a:r>
              <a:rPr lang="en-US" altLang="en-US">
                <a:sym typeface="Gill Sans" charset="0"/>
              </a:rPr>
              <a:t>Fourth level</a:t>
            </a:r>
          </a:p>
          <a:p>
            <a:pPr lvl="4"/>
            <a:r>
              <a:rPr lang="en-US" altLang="en-US">
                <a:sym typeface="Gill Sans" charset="0"/>
              </a:rPr>
              <a:t>Fifth level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sldNum" sz="quarter" idx="2"/>
          </p:nvPr>
        </p:nvSpPr>
        <p:spPr bwMode="auto">
          <a:xfrm>
            <a:off x="5976144" y="6509544"/>
            <a:ext cx="230188" cy="24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>
                <a:solidFill>
                  <a:srgbClr val="000000"/>
                </a:solidFill>
                <a:prstDash val="solid"/>
                <a:miter lim="4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71437" tIns="71437" rIns="71437" bIns="7143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201495E7-36B5-4796-A1D7-92879AFEB0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4589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03" r:id="rId1"/>
    <p:sldLayoutId id="2147484204" r:id="rId2"/>
    <p:sldLayoutId id="2147484205" r:id="rId3"/>
    <p:sldLayoutId id="2147484206" r:id="rId4"/>
    <p:sldLayoutId id="2147484207" r:id="rId5"/>
    <p:sldLayoutId id="2147484208" r:id="rId6"/>
    <p:sldLayoutId id="2147484209" r:id="rId7"/>
    <p:sldLayoutId id="2147484210" r:id="rId8"/>
    <p:sldLayoutId id="2147484211" r:id="rId9"/>
    <p:sldLayoutId id="2147484212" r:id="rId10"/>
    <p:sldLayoutId id="2147484213" r:id="rId11"/>
  </p:sldLayoutIdLst>
  <p:txStyles>
    <p:titleStyle>
      <a:lvl1pPr algn="ctr" defTabSz="410369" rtl="0" fontAlgn="base" hangingPunct="0">
        <a:spcBef>
          <a:spcPct val="0"/>
        </a:spcBef>
        <a:spcAft>
          <a:spcPct val="0"/>
        </a:spcAft>
        <a:defRPr sz="5900" kern="1200">
          <a:solidFill>
            <a:srgbClr val="000000"/>
          </a:solidFill>
          <a:latin typeface="+mj-lt"/>
          <a:ea typeface="+mj-ea"/>
          <a:cs typeface="+mj-cs"/>
          <a:sym typeface="Gill Sans" charset="0"/>
        </a:defRPr>
      </a:lvl1pPr>
      <a:lvl2pPr algn="ctr" defTabSz="410369" rtl="0" fontAlgn="base" hangingPunct="0">
        <a:spcBef>
          <a:spcPct val="0"/>
        </a:spcBef>
        <a:spcAft>
          <a:spcPct val="0"/>
        </a:spcAft>
        <a:defRPr sz="5900">
          <a:solidFill>
            <a:srgbClr val="000000"/>
          </a:solidFill>
          <a:latin typeface="Gill Sans" charset="0"/>
          <a:ea typeface="Gill Sans" charset="0"/>
          <a:cs typeface="Gill Sans" charset="0"/>
          <a:sym typeface="Gill Sans" charset="0"/>
        </a:defRPr>
      </a:lvl2pPr>
      <a:lvl3pPr algn="ctr" defTabSz="410369" rtl="0" fontAlgn="base" hangingPunct="0">
        <a:spcBef>
          <a:spcPct val="0"/>
        </a:spcBef>
        <a:spcAft>
          <a:spcPct val="0"/>
        </a:spcAft>
        <a:defRPr sz="5900">
          <a:solidFill>
            <a:srgbClr val="000000"/>
          </a:solidFill>
          <a:latin typeface="Gill Sans" charset="0"/>
          <a:ea typeface="Gill Sans" charset="0"/>
          <a:cs typeface="Gill Sans" charset="0"/>
          <a:sym typeface="Gill Sans" charset="0"/>
        </a:defRPr>
      </a:lvl3pPr>
      <a:lvl4pPr algn="ctr" defTabSz="410369" rtl="0" fontAlgn="base" hangingPunct="0">
        <a:spcBef>
          <a:spcPct val="0"/>
        </a:spcBef>
        <a:spcAft>
          <a:spcPct val="0"/>
        </a:spcAft>
        <a:defRPr sz="5900">
          <a:solidFill>
            <a:srgbClr val="000000"/>
          </a:solidFill>
          <a:latin typeface="Gill Sans" charset="0"/>
          <a:ea typeface="Gill Sans" charset="0"/>
          <a:cs typeface="Gill Sans" charset="0"/>
          <a:sym typeface="Gill Sans" charset="0"/>
        </a:defRPr>
      </a:lvl4pPr>
      <a:lvl5pPr algn="ctr" defTabSz="410369" rtl="0" fontAlgn="base" hangingPunct="0">
        <a:spcBef>
          <a:spcPct val="0"/>
        </a:spcBef>
        <a:spcAft>
          <a:spcPct val="0"/>
        </a:spcAft>
        <a:defRPr sz="5900">
          <a:solidFill>
            <a:srgbClr val="000000"/>
          </a:solidFill>
          <a:latin typeface="Gill Sans" charset="0"/>
          <a:ea typeface="Gill Sans" charset="0"/>
          <a:cs typeface="Gill Sans" charset="0"/>
          <a:sym typeface="Gill Sans" charset="0"/>
        </a:defRPr>
      </a:lvl5pPr>
      <a:lvl6pPr marL="228600" algn="ctr" defTabSz="410369" rtl="0" fontAlgn="base" hangingPunct="0">
        <a:spcBef>
          <a:spcPct val="0"/>
        </a:spcBef>
        <a:spcAft>
          <a:spcPct val="0"/>
        </a:spcAft>
        <a:defRPr sz="5900">
          <a:solidFill>
            <a:srgbClr val="000000"/>
          </a:solidFill>
          <a:latin typeface="Gill Sans" charset="0"/>
          <a:ea typeface="Gill Sans" charset="0"/>
          <a:cs typeface="Gill Sans" charset="0"/>
          <a:sym typeface="Gill Sans" charset="0"/>
        </a:defRPr>
      </a:lvl6pPr>
      <a:lvl7pPr marL="457200" algn="ctr" defTabSz="410369" rtl="0" fontAlgn="base" hangingPunct="0">
        <a:spcBef>
          <a:spcPct val="0"/>
        </a:spcBef>
        <a:spcAft>
          <a:spcPct val="0"/>
        </a:spcAft>
        <a:defRPr sz="5900">
          <a:solidFill>
            <a:srgbClr val="000000"/>
          </a:solidFill>
          <a:latin typeface="Gill Sans" charset="0"/>
          <a:ea typeface="Gill Sans" charset="0"/>
          <a:cs typeface="Gill Sans" charset="0"/>
          <a:sym typeface="Gill Sans" charset="0"/>
        </a:defRPr>
      </a:lvl7pPr>
      <a:lvl8pPr marL="685800" algn="ctr" defTabSz="410369" rtl="0" fontAlgn="base" hangingPunct="0">
        <a:spcBef>
          <a:spcPct val="0"/>
        </a:spcBef>
        <a:spcAft>
          <a:spcPct val="0"/>
        </a:spcAft>
        <a:defRPr sz="5900">
          <a:solidFill>
            <a:srgbClr val="000000"/>
          </a:solidFill>
          <a:latin typeface="Gill Sans" charset="0"/>
          <a:ea typeface="Gill Sans" charset="0"/>
          <a:cs typeface="Gill Sans" charset="0"/>
          <a:sym typeface="Gill Sans" charset="0"/>
        </a:defRPr>
      </a:lvl8pPr>
      <a:lvl9pPr marL="914400" algn="ctr" defTabSz="410369" rtl="0" fontAlgn="base" hangingPunct="0">
        <a:spcBef>
          <a:spcPct val="0"/>
        </a:spcBef>
        <a:spcAft>
          <a:spcPct val="0"/>
        </a:spcAft>
        <a:defRPr sz="5900">
          <a:solidFill>
            <a:srgbClr val="000000"/>
          </a:solidFill>
          <a:latin typeface="Gill Sans" charset="0"/>
          <a:ea typeface="Gill Sans" charset="0"/>
          <a:cs typeface="Gill Sans" charset="0"/>
          <a:sym typeface="Gill Sans" charset="0"/>
        </a:defRPr>
      </a:lvl9pPr>
    </p:titleStyle>
    <p:bodyStyle>
      <a:lvl1pPr marL="553244" indent="-394494" algn="l" defTabSz="410369" rtl="0" fontAlgn="base" hangingPunct="0">
        <a:spcBef>
          <a:spcPts val="1650"/>
        </a:spcBef>
        <a:spcAft>
          <a:spcPct val="0"/>
        </a:spcAft>
        <a:buSzPct val="171000"/>
        <a:buChar char="•"/>
        <a:defRPr sz="2900" kern="1200">
          <a:solidFill>
            <a:srgbClr val="000000"/>
          </a:solidFill>
          <a:latin typeface="+mn-lt"/>
          <a:ea typeface="+mn-ea"/>
          <a:cs typeface="+mn-cs"/>
          <a:sym typeface="Gill Sans" charset="0"/>
        </a:defRPr>
      </a:lvl1pPr>
      <a:lvl2pPr marL="775494" indent="-394494" algn="l" defTabSz="410369" rtl="0" fontAlgn="base" hangingPunct="0">
        <a:spcBef>
          <a:spcPts val="1650"/>
        </a:spcBef>
        <a:spcAft>
          <a:spcPct val="0"/>
        </a:spcAft>
        <a:buSzPct val="171000"/>
        <a:buChar char="•"/>
        <a:defRPr sz="2900" kern="1200">
          <a:solidFill>
            <a:srgbClr val="000000"/>
          </a:solidFill>
          <a:latin typeface="+mn-lt"/>
          <a:ea typeface="+mn-ea"/>
          <a:cs typeface="+mn-cs"/>
          <a:sym typeface="Gill Sans" charset="0"/>
        </a:defRPr>
      </a:lvl2pPr>
      <a:lvl3pPr marL="997744" indent="-394494" algn="l" defTabSz="410369" rtl="0" fontAlgn="base" hangingPunct="0">
        <a:spcBef>
          <a:spcPts val="1650"/>
        </a:spcBef>
        <a:spcAft>
          <a:spcPct val="0"/>
        </a:spcAft>
        <a:buSzPct val="171000"/>
        <a:buChar char="•"/>
        <a:defRPr sz="2900" kern="1200">
          <a:solidFill>
            <a:srgbClr val="000000"/>
          </a:solidFill>
          <a:latin typeface="+mn-lt"/>
          <a:ea typeface="+mn-ea"/>
          <a:cs typeface="+mn-cs"/>
          <a:sym typeface="Gill Sans" charset="0"/>
        </a:defRPr>
      </a:lvl3pPr>
      <a:lvl4pPr marL="1219994" indent="-394494" algn="l" defTabSz="410369" rtl="0" fontAlgn="base" hangingPunct="0">
        <a:spcBef>
          <a:spcPts val="1650"/>
        </a:spcBef>
        <a:spcAft>
          <a:spcPct val="0"/>
        </a:spcAft>
        <a:buSzPct val="171000"/>
        <a:buChar char="•"/>
        <a:defRPr sz="2900" kern="1200">
          <a:solidFill>
            <a:srgbClr val="000000"/>
          </a:solidFill>
          <a:latin typeface="+mn-lt"/>
          <a:ea typeface="+mn-ea"/>
          <a:cs typeface="+mn-cs"/>
          <a:sym typeface="Gill Sans" charset="0"/>
        </a:defRPr>
      </a:lvl4pPr>
      <a:lvl5pPr marL="1442244" indent="-394494" algn="l" defTabSz="410369" rtl="0" fontAlgn="base" hangingPunct="0">
        <a:spcBef>
          <a:spcPts val="1650"/>
        </a:spcBef>
        <a:spcAft>
          <a:spcPct val="0"/>
        </a:spcAft>
        <a:buSzPct val="171000"/>
        <a:buChar char="•"/>
        <a:defRPr sz="2900" kern="1200">
          <a:solidFill>
            <a:srgbClr val="000000"/>
          </a:solidFill>
          <a:latin typeface="+mn-lt"/>
          <a:ea typeface="+mn-ea"/>
          <a:cs typeface="+mn-cs"/>
          <a:sym typeface="Gill Sans" charset="0"/>
        </a:defRPr>
      </a:lvl5pPr>
      <a:lvl6pPr marL="12573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5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100" indent="-114300" algn="l" defTabSz="457200" rtl="0" eaLnBrk="1" latinLnBrk="0" hangingPunct="1">
        <a:lnSpc>
          <a:spcPct val="90000"/>
        </a:lnSpc>
        <a:spcBef>
          <a:spcPts val="250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0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6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algn="l" defTabSz="4572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730043" y="2229144"/>
            <a:ext cx="6999435" cy="2877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CN" altLang="en-US" sz="115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cs typeface="Arial"/>
                <a:sym typeface="Arial"/>
              </a:rPr>
              <a:t>掌</a:t>
            </a:r>
            <a:r>
              <a:rPr lang="zh-CN" altLang="en-US" sz="11500" b="1" kern="0" dirty="0">
                <a:solidFill>
                  <a:srgbClr val="7030A0"/>
                </a:solidFill>
                <a:latin typeface="Arial" panose="020B0604020202020204" pitchFamily="34" charset="0"/>
                <a:cs typeface="Arial"/>
                <a:sym typeface="Arial"/>
              </a:rPr>
              <a:t>权的神</a:t>
            </a:r>
            <a:endParaRPr lang="en-US" altLang="zh-CN" sz="11500" b="1" kern="0" dirty="0">
              <a:solidFill>
                <a:srgbClr val="7030A0"/>
              </a:solidFill>
              <a:latin typeface="Arial" panose="020B0604020202020204" pitchFamily="34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CC00C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Sovereign God</a:t>
            </a:r>
          </a:p>
        </p:txBody>
      </p:sp>
    </p:spTree>
    <p:extLst>
      <p:ext uri="{BB962C8B-B14F-4D97-AF65-F5344CB8AC3E}">
        <p14:creationId xmlns:p14="http://schemas.microsoft.com/office/powerpoint/2010/main" val="402650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42435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282649" y="1349629"/>
            <a:ext cx="9494907" cy="38164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我們生命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每一天都掌握在你手</a:t>
            </a:r>
            <a:r>
              <a:rPr kumimoji="0" lang="zh-CN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里</a:t>
            </a:r>
            <a:endParaRPr kumimoji="0" lang="en-US" altLang="zh-TW" sz="44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Our lives are in Your hands every day</a:t>
            </a:r>
          </a:p>
        </p:txBody>
      </p:sp>
    </p:spTree>
    <p:extLst>
      <p:ext uri="{BB962C8B-B14F-4D97-AF65-F5344CB8AC3E}">
        <p14:creationId xmlns:p14="http://schemas.microsoft.com/office/powerpoint/2010/main" val="143438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591401" y="1400198"/>
            <a:ext cx="9009198" cy="38164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每件事情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你要看顧，你必管理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Everything You will care and mange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AA0AB6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04683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771739" y="1298130"/>
            <a:ext cx="8648521" cy="44935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從今天起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我們願意順服你的帶領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Starting today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We will submit to Your lead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AA0AB6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8509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53788" y="0"/>
            <a:ext cx="12245788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48546" y="1282171"/>
            <a:ext cx="9494907" cy="51706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定意愛你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緊緊跟隨你，永遠不分離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We are determined to love You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Closely follow You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And never be separated from You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AA0AB6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58911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860176" y="1319225"/>
            <a:ext cx="8471647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全能的神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在人的國度掌權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zh-TW" sz="4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44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The almighty god Is in control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44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of the kingdom of earth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91433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90506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211525" y="1330976"/>
            <a:ext cx="9768949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沒有一事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能改變你的</a:t>
            </a:r>
            <a:r>
              <a:rPr kumimoji="0" lang="zh-CN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心愿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Nothing can change Your will</a:t>
            </a:r>
          </a:p>
        </p:txBody>
      </p:sp>
    </p:spTree>
    <p:extLst>
      <p:ext uri="{BB962C8B-B14F-4D97-AF65-F5344CB8AC3E}">
        <p14:creationId xmlns:p14="http://schemas.microsoft.com/office/powerpoint/2010/main" val="41636491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24723" y="1690062"/>
            <a:ext cx="1074255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但願真神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在我的心中掌權</a:t>
            </a:r>
            <a:endParaRPr kumimoji="0" lang="en-US" altLang="zh-TW" sz="44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BC149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May the true God be in control of my heart</a:t>
            </a: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BC149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975960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255591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14883" y="1351508"/>
            <a:ext cx="9562233" cy="41549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我願意俯伏敬拜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在你寶座前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I am willing to bow down and worship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Before your throne</a:t>
            </a: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AA0AB6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625297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860176" y="1319225"/>
            <a:ext cx="8471647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全能的神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在人的國度掌權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zh-TW" sz="4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44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The almighty god Is in control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44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of the kingdom of earth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32992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90506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211525" y="1330976"/>
            <a:ext cx="9768949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沒有一事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能改變你的</a:t>
            </a:r>
            <a:r>
              <a:rPr kumimoji="0" lang="zh-CN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心愿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Nothing can change Your will</a:t>
            </a:r>
          </a:p>
        </p:txBody>
      </p:sp>
    </p:spTree>
    <p:extLst>
      <p:ext uri="{BB962C8B-B14F-4D97-AF65-F5344CB8AC3E}">
        <p14:creationId xmlns:p14="http://schemas.microsoft.com/office/powerpoint/2010/main" val="585807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771739" y="1544836"/>
            <a:ext cx="8648521" cy="449353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我們的神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高高坐在榮耀寶座之上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BC149C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Our God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BC149C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Sits on the throne with glory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BC149C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863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24723" y="1459152"/>
            <a:ext cx="1074255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但願真神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在我的心中掌權</a:t>
            </a:r>
            <a:endParaRPr kumimoji="0" lang="en-US" altLang="zh-TW" sz="44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BC149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May the true God be in control of my heart</a:t>
            </a: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BC149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205999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255591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14883" y="1351508"/>
            <a:ext cx="9562233" cy="41549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我願意俯伏敬拜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在你寶座前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I am willing to bow down and worship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Before your throne</a:t>
            </a: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AA0AB6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279935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554861" y="1412771"/>
            <a:ext cx="9243236" cy="50475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哈利路亞，哈利路亞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唯有你配尊崇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zh-TW" sz="4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Hallelujah </a:t>
            </a:r>
            <a:r>
              <a:rPr kumimoji="0" lang="en-US" altLang="zh-TW" sz="4400" b="1" i="0" u="none" strike="noStrike" kern="0" cap="none" spc="0" normalizeH="0" baseline="0" noProof="0" dirty="0" err="1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Hallelujah</a:t>
            </a:r>
            <a:endParaRPr kumimoji="0" lang="en-US" altLang="zh-TW" sz="4400" b="1" i="0" u="none" strike="noStrike" kern="0" cap="none" spc="0" normalizeH="0" baseline="0" noProof="0" dirty="0">
              <a:ln>
                <a:noFill/>
              </a:ln>
              <a:solidFill>
                <a:srgbClr val="AA0AB6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Only You are worthy of being exalted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4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zh-TW" alt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61608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78806" y="1117886"/>
            <a:ext cx="9234387" cy="504753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哈利路亞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哈利路亞，唯有你是神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6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 </a:t>
            </a:r>
            <a:r>
              <a:rPr kumimoji="0" lang="en-US" altLang="zh-TW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Hallelujah </a:t>
            </a:r>
            <a:r>
              <a:rPr kumimoji="0" lang="en-US" altLang="zh-TW" sz="4400" b="1" i="0" u="none" strike="noStrike" kern="0" cap="none" spc="0" normalizeH="0" baseline="0" noProof="0" dirty="0" err="1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Hallelujah</a:t>
            </a:r>
            <a:endParaRPr kumimoji="0" lang="en-US" altLang="zh-TW" sz="4400" b="1" i="0" u="none" strike="noStrike" kern="0" cap="none" spc="0" normalizeH="0" baseline="0" noProof="0" dirty="0">
              <a:ln>
                <a:noFill/>
              </a:ln>
              <a:solidFill>
                <a:srgbClr val="AA0AB6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You alone are the LORD God</a:t>
            </a:r>
            <a:endParaRPr kumimoji="0" lang="zh-TW" altLang="en-US" sz="6600" b="1" i="0" u="none" strike="noStrike" kern="0" cap="none" spc="0" normalizeH="0" baseline="0" noProof="0" dirty="0">
              <a:ln>
                <a:noFill/>
              </a:ln>
              <a:solidFill>
                <a:srgbClr val="AA0AB6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zh-TW" alt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499209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250271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919566" y="1388936"/>
            <a:ext cx="8411136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全能的神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在人的國度掌權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zh-TW" sz="4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44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The almighty god Is in control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44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of the kingdom of earth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75651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90506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211525" y="1446863"/>
            <a:ext cx="9768949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沒有一事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能改變你的</a:t>
            </a:r>
            <a:r>
              <a:rPr kumimoji="0" lang="zh-CN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心愿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Nothing can change Your will</a:t>
            </a:r>
          </a:p>
        </p:txBody>
      </p:sp>
    </p:spTree>
    <p:extLst>
      <p:ext uri="{BB962C8B-B14F-4D97-AF65-F5344CB8AC3E}">
        <p14:creationId xmlns:p14="http://schemas.microsoft.com/office/powerpoint/2010/main" val="6033323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24723" y="1385262"/>
            <a:ext cx="1074255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但願真神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在我的心中掌權</a:t>
            </a:r>
            <a:endParaRPr kumimoji="0" lang="en-US" altLang="zh-TW" sz="44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BC149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May the true God be in control of my heart</a:t>
            </a: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BC149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1975020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255591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14883" y="1351508"/>
            <a:ext cx="9562233" cy="41549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我願意俯伏敬拜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在你寶座前。</a:t>
            </a:r>
            <a:r>
              <a:rPr kumimoji="0" lang="en-US" altLang="zh-TW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(2X)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I am willing to bow down and worship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Before your throne</a:t>
            </a: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AA0AB6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369963" y="6169891"/>
            <a:ext cx="53412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CN" altLang="en-US" sz="2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❤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9832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981281" y="1378600"/>
            <a:ext cx="1022943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宇宙萬物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默默俯伏在你腳前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Everything in the universe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Silently falls at your feet</a:t>
            </a:r>
          </a:p>
        </p:txBody>
      </p:sp>
    </p:spTree>
    <p:extLst>
      <p:ext uri="{BB962C8B-B14F-4D97-AF65-F5344CB8AC3E}">
        <p14:creationId xmlns:p14="http://schemas.microsoft.com/office/powerpoint/2010/main" val="395753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70811" y="1417435"/>
            <a:ext cx="11650377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天使天軍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在你聖潔光輝面前掩面</a:t>
            </a:r>
            <a:endParaRPr kumimoji="0" lang="en-US" altLang="zh-TW" sz="54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5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Angels and armies of heaven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Hides their faces in front of Your holy glory</a:t>
            </a:r>
            <a:endParaRPr kumimoji="0" lang="en-US" sz="5400" b="1" i="0" u="none" strike="noStrike" kern="0" cap="none" spc="0" normalizeH="0" baseline="0" noProof="0" dirty="0">
              <a:ln>
                <a:noFill/>
              </a:ln>
              <a:solidFill>
                <a:srgbClr val="AA0AB6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26802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12191999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616753" y="1117391"/>
            <a:ext cx="9494907" cy="517064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萬國萬民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揚聲歌頌你，救贖的恩典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BC149C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Nations and peoples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BC149C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Raise their voices to praise You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BC149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And Your grace of salvation</a:t>
            </a:r>
          </a:p>
        </p:txBody>
      </p:sp>
    </p:spTree>
    <p:extLst>
      <p:ext uri="{BB962C8B-B14F-4D97-AF65-F5344CB8AC3E}">
        <p14:creationId xmlns:p14="http://schemas.microsoft.com/office/powerpoint/2010/main" val="1218199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250271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956054" y="1010245"/>
            <a:ext cx="8411136" cy="58477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全能的神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在人的國度掌權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zh-TW" sz="4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44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The almighty god Is in control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4400" b="1" i="0" u="none" strike="noStrike" kern="0" cap="none" spc="0" normalizeH="0" baseline="0" noProof="0" dirty="0">
                <a:ln>
                  <a:noFill/>
                </a:ln>
                <a:solidFill>
                  <a:srgbClr val="A617A9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of the kingdom of earth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772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90506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03028" y="1409918"/>
            <a:ext cx="9768949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沒有一事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能改變你的</a:t>
            </a:r>
            <a:r>
              <a:rPr kumimoji="0" lang="zh-CN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心愿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altLang="zh-TW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Nothing can change Your will</a:t>
            </a:r>
          </a:p>
        </p:txBody>
      </p:sp>
    </p:spTree>
    <p:extLst>
      <p:ext uri="{BB962C8B-B14F-4D97-AF65-F5344CB8AC3E}">
        <p14:creationId xmlns:p14="http://schemas.microsoft.com/office/powerpoint/2010/main" val="1329006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24723" y="1366789"/>
            <a:ext cx="1074255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但願真神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在我的心中掌權</a:t>
            </a:r>
            <a:endParaRPr kumimoji="0" lang="en-US" altLang="zh-TW" sz="44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BC149C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May the true God be in control of my heart</a:t>
            </a: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BC149C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056949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12255591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14883" y="1351508"/>
            <a:ext cx="9562233" cy="415498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我願意俯伏敬拜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zh-TW" alt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Arial"/>
                <a:sym typeface="Arial"/>
              </a:rPr>
              <a:t>在你寶座前</a:t>
            </a:r>
            <a:endParaRPr kumimoji="0" lang="en-US" altLang="zh-TW" sz="6600" b="1" i="0" u="none" strike="noStrike" kern="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cs typeface="Arial"/>
              <a:sym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I am willing to bow down and worship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AA0AB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Before your throne</a:t>
            </a:r>
            <a:endParaRPr kumimoji="0" lang="en-US" sz="6600" b="1" i="0" u="none" strike="noStrike" kern="0" cap="none" spc="0" normalizeH="0" baseline="0" noProof="0" dirty="0">
              <a:ln>
                <a:noFill/>
              </a:ln>
              <a:solidFill>
                <a:srgbClr val="AA0AB6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65821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FFFFFF"/>
      </a:accent3>
      <a:accent4>
        <a:srgbClr val="000000"/>
      </a:accent4>
      <a:accent5>
        <a:srgbClr val="AAB8DC"/>
      </a:accent5>
      <a:accent6>
        <a:srgbClr val="007B26"/>
      </a:accent6>
      <a:hlink>
        <a:srgbClr val="0000FF"/>
      </a:hlink>
      <a:folHlink>
        <a:srgbClr val="FF00FF"/>
      </a:folHlink>
    </a:clrScheme>
    <a:fontScheme name="White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miter lim="400000"/>
          <a:headEnd type="none" w="med" len="med"/>
          <a:tailEnd type="none" w="med" len="med"/>
        </a:ln>
        <a:effectLst>
          <a:outerShdw blurRad="50800" dist="25400" dir="5400000" algn="ctr" rotWithShape="0">
            <a:srgbClr val="000000">
              <a:alpha val="50000"/>
            </a:srgbClr>
          </a:outerShdw>
        </a:effectLst>
      </a:spPr>
      <a:bodyPr vert="horz" wrap="square" lIns="71437" tIns="71437" rIns="71437" bIns="71437" numCol="1" anchor="ctr" anchorCtr="0" compatLnSpc="1">
        <a:prstTxWarp prst="textNoShape">
          <a:avLst/>
        </a:prstTxWarp>
        <a:spAutoFit/>
      </a:bodyPr>
      <a:lstStyle>
        <a:defPPr marL="0" marR="0" indent="0" algn="ctr" defTabSz="820738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5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Gill Sans" charset="0"/>
            <a:cs typeface="Gill Sans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miter lim="400000"/>
          <a:headEnd type="none" w="med" len="med"/>
          <a:tailEnd type="none" w="med" len="med"/>
        </a:ln>
        <a:effectLst>
          <a:outerShdw blurRad="50800" dist="25400" dir="5400000" algn="ctr" rotWithShape="0">
            <a:srgbClr val="000000">
              <a:alpha val="50000"/>
            </a:srgbClr>
          </a:outerShdw>
        </a:effectLst>
      </a:spPr>
      <a:bodyPr vert="horz" wrap="square" lIns="71437" tIns="71437" rIns="71437" bIns="71437" numCol="1" anchor="ctr" anchorCtr="0" compatLnSpc="1">
        <a:prstTxWarp prst="textNoShape">
          <a:avLst/>
        </a:prstTxWarp>
        <a:spAutoFit/>
      </a:bodyPr>
      <a:lstStyle>
        <a:defPPr marL="0" marR="0" indent="0" algn="ctr" defTabSz="820738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5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Gill Sans" charset="0"/>
            <a:cs typeface="Gill Sans" charset="0"/>
            <a:sym typeface="Gill Sans" charset="0"/>
          </a:defRPr>
        </a:defPPr>
      </a:lstStyle>
    </a:ln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4350</TotalTime>
  <Words>580</Words>
  <Application>Microsoft Office PowerPoint</Application>
  <PresentationFormat>Custom</PresentationFormat>
  <Paragraphs>126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White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Qianqian Chen</dc:creator>
  <cp:lastModifiedBy>wangps</cp:lastModifiedBy>
  <cp:revision>459</cp:revision>
  <dcterms:created xsi:type="dcterms:W3CDTF">2018-06-05T19:05:47Z</dcterms:created>
  <dcterms:modified xsi:type="dcterms:W3CDTF">2026-01-19T03:51:17Z</dcterms:modified>
</cp:coreProperties>
</file>